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NIMI MOCK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u-IN" dirty="0" smtClean="0"/>
              <a:t>તાલીમાર્થી ના </a:t>
            </a:r>
            <a:r>
              <a:rPr lang="gu-IN" dirty="0" err="1" smtClean="0"/>
              <a:t>સ્ટેપ્સ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નું પ્રશ્નપત્ર સ્ક્રીન-</a:t>
            </a:r>
            <a:r>
              <a:rPr lang="gu-IN" b="1" u="sng" dirty="0" err="1" smtClean="0"/>
              <a:t>શોટ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6624" y="446086"/>
            <a:ext cx="5181600" cy="5414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 બધાજ પ્રશ્ન </a:t>
            </a:r>
            <a:r>
              <a:rPr lang="gu-IN" dirty="0" err="1" smtClean="0"/>
              <a:t>અટેન્ડ</a:t>
            </a:r>
            <a:r>
              <a:rPr lang="gu-IN" dirty="0" smtClean="0"/>
              <a:t> કર્યા પછી “SUBMIT” 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992"/>
          <a:stretch/>
        </p:blipFill>
        <p:spPr>
          <a:xfrm>
            <a:off x="420853" y="1888088"/>
            <a:ext cx="6443586" cy="334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નું પ્રશ્નપત્ર સ્ક્રીન-</a:t>
            </a:r>
            <a:r>
              <a:rPr lang="gu-IN" b="1" u="sng" dirty="0" err="1" smtClean="0"/>
              <a:t>શોટ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6624" y="446086"/>
            <a:ext cx="5181600" cy="5414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“SUBMIT” 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કરશે ત્યારે </a:t>
            </a:r>
            <a:r>
              <a:rPr lang="gu-IN" dirty="0" err="1" smtClean="0"/>
              <a:t>કન્ફર્મ</a:t>
            </a:r>
            <a:r>
              <a:rPr lang="gu-IN" dirty="0" smtClean="0"/>
              <a:t> કરવા માટે </a:t>
            </a:r>
            <a:r>
              <a:rPr lang="gu-IN" dirty="0" err="1" smtClean="0"/>
              <a:t>મેસજ</a:t>
            </a:r>
            <a:r>
              <a:rPr lang="gu-IN" dirty="0" smtClean="0"/>
              <a:t> આવશે. જેમાં </a:t>
            </a:r>
            <a:r>
              <a:rPr lang="gu-IN" dirty="0"/>
              <a:t>તાલીમાર્થીએ </a:t>
            </a:r>
            <a:r>
              <a:rPr lang="gu-IN" dirty="0" err="1" smtClean="0"/>
              <a:t>મેસજ</a:t>
            </a:r>
            <a:r>
              <a:rPr lang="gu-IN" dirty="0" smtClean="0"/>
              <a:t> વાંચી “OK” બટન 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94" y="1727403"/>
            <a:ext cx="5922924" cy="34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નું પ્રશ્નપત્ર સ્ક્રીન-</a:t>
            </a:r>
            <a:r>
              <a:rPr lang="gu-IN" b="1" u="sng" dirty="0" err="1" smtClean="0"/>
              <a:t>શોટ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6624" y="446086"/>
            <a:ext cx="5181600" cy="5414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“OK” 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કરશે પછી </a:t>
            </a:r>
            <a:r>
              <a:rPr lang="gu-IN" dirty="0" err="1" smtClean="0"/>
              <a:t>મોક</a:t>
            </a:r>
            <a:r>
              <a:rPr lang="gu-IN" dirty="0" smtClean="0"/>
              <a:t> </a:t>
            </a:r>
            <a:r>
              <a:rPr lang="gu-IN" dirty="0" err="1" smtClean="0"/>
              <a:t>ટેસ્ટનું</a:t>
            </a:r>
            <a:r>
              <a:rPr lang="gu-IN" dirty="0" smtClean="0"/>
              <a:t> પરિણામ તાલીમાર્થીને જણાવવામાં આવશે.</a:t>
            </a:r>
          </a:p>
          <a:p>
            <a:pPr>
              <a:lnSpc>
                <a:spcPct val="200000"/>
              </a:lnSpc>
            </a:pPr>
            <a:r>
              <a:rPr lang="gu-IN" dirty="0" smtClean="0"/>
              <a:t>આ સ્ક્રીન માં ૩ બટન સામેલ છે, જેની કામગીરી નીચે મુજબ છે.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RETRY EXAM: </a:t>
            </a:r>
            <a:r>
              <a:rPr lang="en-US" dirty="0"/>
              <a:t>	</a:t>
            </a:r>
            <a:endParaRPr lang="gu-IN" dirty="0" smtClean="0"/>
          </a:p>
          <a:p>
            <a:pPr lvl="2">
              <a:lnSpc>
                <a:spcPct val="200000"/>
              </a:lnSpc>
            </a:pPr>
            <a:r>
              <a:rPr lang="gu-IN" dirty="0" smtClean="0"/>
              <a:t>તાલીમાર્થી ફરીથી પરીક્ષા આપી શકશે.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b="1" dirty="0"/>
              <a:t>VIEW ANSWER </a:t>
            </a:r>
            <a:r>
              <a:rPr lang="en-US" dirty="0"/>
              <a:t>	</a:t>
            </a:r>
            <a:endParaRPr lang="gu-IN" dirty="0" smtClean="0"/>
          </a:p>
          <a:p>
            <a:pPr lvl="2">
              <a:lnSpc>
                <a:spcPct val="200000"/>
              </a:lnSpc>
            </a:pPr>
            <a:r>
              <a:rPr lang="gu-IN" dirty="0" smtClean="0"/>
              <a:t>નીચે ની સ્ક્રીન મુજબ </a:t>
            </a:r>
            <a:endParaRPr lang="en-US" dirty="0"/>
          </a:p>
          <a:p>
            <a:pPr lvl="1">
              <a:lnSpc>
                <a:spcPct val="200000"/>
              </a:lnSpc>
            </a:pPr>
            <a:r>
              <a:rPr lang="en-US" b="1" dirty="0"/>
              <a:t>MAIN SCREEN: </a:t>
            </a:r>
            <a:r>
              <a:rPr lang="en-US" dirty="0"/>
              <a:t>	</a:t>
            </a:r>
            <a:endParaRPr lang="gu-IN" dirty="0" smtClean="0"/>
          </a:p>
          <a:p>
            <a:pPr lvl="2">
              <a:lnSpc>
                <a:spcPct val="200000"/>
              </a:lnSpc>
            </a:pPr>
            <a:r>
              <a:rPr lang="gu-IN" dirty="0" smtClean="0"/>
              <a:t>તાલીમાર્થીનું </a:t>
            </a:r>
            <a:r>
              <a:rPr lang="gu-IN" dirty="0" err="1" smtClean="0"/>
              <a:t>ડેશ</a:t>
            </a:r>
            <a:r>
              <a:rPr lang="gu-IN" dirty="0" smtClean="0"/>
              <a:t>-બોર્ડ સ્ક્રીન </a:t>
            </a:r>
            <a:r>
              <a:rPr lang="gu-IN" dirty="0" err="1" smtClean="0"/>
              <a:t>ઓપન</a:t>
            </a:r>
            <a:r>
              <a:rPr lang="gu-IN" dirty="0" smtClean="0"/>
              <a:t> થશે.</a:t>
            </a:r>
            <a:endParaRPr lang="en-US" dirty="0"/>
          </a:p>
          <a:p>
            <a:pPr lvl="1">
              <a:lnSpc>
                <a:spcPct val="200000"/>
              </a:lnSpc>
            </a:pPr>
            <a:endParaRPr lang="gu-IN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1684938" y="1598613"/>
            <a:ext cx="4895579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નું પ્રશ્નપત્ર સ્ક્રીન-</a:t>
            </a:r>
            <a:r>
              <a:rPr lang="gu-IN" b="1" u="sng" dirty="0" err="1" smtClean="0"/>
              <a:t>શોટ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6624" y="446086"/>
            <a:ext cx="5181600" cy="5414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આપેલા જવાબ અને </a:t>
            </a:r>
            <a:r>
              <a:rPr lang="gu-IN" dirty="0" err="1" smtClean="0"/>
              <a:t>પ્રશ્નપત્રના</a:t>
            </a:r>
            <a:r>
              <a:rPr lang="gu-IN" dirty="0" smtClean="0"/>
              <a:t> જવાબ જોઈ શકશે.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409712" y="1510507"/>
            <a:ext cx="4895579" cy="53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u="sng" dirty="0" smtClean="0"/>
              <a:t>રોલ </a:t>
            </a:r>
            <a:r>
              <a:rPr lang="gu-IN" b="1" u="sng" dirty="0" err="1" smtClean="0"/>
              <a:t>સીલેક્ટ</a:t>
            </a:r>
            <a:r>
              <a:rPr lang="gu-IN" b="1" u="sng" dirty="0" smtClean="0"/>
              <a:t> કરવો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 એ “CTS STUDENT” રોલ </a:t>
            </a:r>
            <a:r>
              <a:rPr lang="gu-IN" dirty="0" err="1" smtClean="0"/>
              <a:t>સેલેક્ટ</a:t>
            </a:r>
            <a:r>
              <a:rPr lang="gu-IN" dirty="0" smtClean="0"/>
              <a:t> કરવું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211" y="1422401"/>
            <a:ext cx="3505199" cy="543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31951" y="1957588"/>
            <a:ext cx="3219718" cy="928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u="sng" dirty="0" err="1" smtClean="0"/>
              <a:t>રજીસ્ટ્રેશન</a:t>
            </a:r>
            <a:r>
              <a:rPr lang="gu-IN" b="1" u="sng" dirty="0" smtClean="0"/>
              <a:t> ની માહિતી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u-IN" dirty="0" smtClean="0"/>
              <a:t>તાલીમાર્થીએ સ્ક્રીન-</a:t>
            </a:r>
            <a:r>
              <a:rPr lang="gu-IN" dirty="0" err="1" smtClean="0"/>
              <a:t>શોટ</a:t>
            </a:r>
            <a:r>
              <a:rPr lang="gu-IN" dirty="0" smtClean="0"/>
              <a:t> માં આપેલ માહિતી ભરવાની રહેશે.</a:t>
            </a:r>
          </a:p>
          <a:p>
            <a:pPr lvl="1"/>
            <a:r>
              <a:rPr lang="gu-IN" dirty="0" smtClean="0"/>
              <a:t>તાલીમાર્થી નું નામ</a:t>
            </a:r>
          </a:p>
          <a:p>
            <a:pPr lvl="1"/>
            <a:r>
              <a:rPr lang="gu-IN" dirty="0" err="1" smtClean="0"/>
              <a:t>ઈમેલ</a:t>
            </a:r>
            <a:r>
              <a:rPr lang="gu-IN" dirty="0" smtClean="0"/>
              <a:t> </a:t>
            </a:r>
            <a:r>
              <a:rPr lang="gu-IN" dirty="0" err="1" smtClean="0"/>
              <a:t>આઈડી</a:t>
            </a:r>
            <a:endParaRPr lang="gu-IN" dirty="0" smtClean="0"/>
          </a:p>
          <a:p>
            <a:pPr lvl="1"/>
            <a:r>
              <a:rPr lang="gu-IN" dirty="0" smtClean="0"/>
              <a:t>મોબાઇલ નંબર</a:t>
            </a:r>
          </a:p>
          <a:p>
            <a:pPr lvl="1"/>
            <a:r>
              <a:rPr lang="gu-IN" dirty="0" smtClean="0"/>
              <a:t>તાલીમાર્થી નો રોલ નંબર / </a:t>
            </a:r>
            <a:r>
              <a:rPr lang="gu-IN" dirty="0" err="1" smtClean="0"/>
              <a:t>એનરોલ્મેન્ટ</a:t>
            </a:r>
            <a:r>
              <a:rPr lang="gu-IN" dirty="0" smtClean="0"/>
              <a:t> નંબર</a:t>
            </a:r>
          </a:p>
          <a:p>
            <a:pPr lvl="1"/>
            <a:r>
              <a:rPr lang="gu-IN" dirty="0" smtClean="0"/>
              <a:t>ટ્રેડ</a:t>
            </a:r>
          </a:p>
          <a:p>
            <a:pPr lvl="1"/>
            <a:r>
              <a:rPr lang="gu-IN" dirty="0" err="1" smtClean="0"/>
              <a:t>જેન્ડર</a:t>
            </a:r>
            <a:endParaRPr lang="gu-IN" dirty="0" smtClean="0"/>
          </a:p>
          <a:p>
            <a:pPr lvl="1"/>
            <a:r>
              <a:rPr lang="gu-IN" dirty="0" err="1" smtClean="0"/>
              <a:t>સ્ટેટ</a:t>
            </a:r>
            <a:r>
              <a:rPr lang="gu-IN" dirty="0" smtClean="0"/>
              <a:t> (ગુજરાત)</a:t>
            </a:r>
          </a:p>
          <a:p>
            <a:r>
              <a:rPr lang="gu-IN" b="1" dirty="0" err="1" smtClean="0">
                <a:solidFill>
                  <a:srgbClr val="FF0000"/>
                </a:solidFill>
              </a:rPr>
              <a:t>બધીજ</a:t>
            </a:r>
            <a:r>
              <a:rPr lang="gu-IN" b="1" dirty="0" smtClean="0">
                <a:solidFill>
                  <a:srgbClr val="FF0000"/>
                </a:solidFill>
              </a:rPr>
              <a:t> વિગતો ફરજિયાત છે.</a:t>
            </a:r>
          </a:p>
          <a:p>
            <a:pPr>
              <a:lnSpc>
                <a:spcPct val="150000"/>
              </a:lnSpc>
            </a:pPr>
            <a:r>
              <a:rPr lang="gu-IN" b="1" dirty="0" err="1" smtClean="0">
                <a:solidFill>
                  <a:srgbClr val="FF0000"/>
                </a:solidFill>
              </a:rPr>
              <a:t>બધીજ</a:t>
            </a:r>
            <a:r>
              <a:rPr lang="gu-IN" b="1" dirty="0" smtClean="0">
                <a:solidFill>
                  <a:srgbClr val="FF0000"/>
                </a:solidFill>
              </a:rPr>
              <a:t> માહિતી ભર્યા પછી “</a:t>
            </a:r>
            <a:r>
              <a:rPr lang="gu-IN" b="1" dirty="0" err="1" smtClean="0">
                <a:solidFill>
                  <a:srgbClr val="FF0000"/>
                </a:solidFill>
              </a:rPr>
              <a:t>Sign</a:t>
            </a:r>
            <a:r>
              <a:rPr lang="gu-IN" b="1" dirty="0" smtClean="0">
                <a:solidFill>
                  <a:srgbClr val="FF0000"/>
                </a:solidFill>
              </a:rPr>
              <a:t> </a:t>
            </a:r>
            <a:r>
              <a:rPr lang="gu-IN" b="1" dirty="0" err="1" smtClean="0">
                <a:solidFill>
                  <a:srgbClr val="FF0000"/>
                </a:solidFill>
              </a:rPr>
              <a:t>Up</a:t>
            </a:r>
            <a:r>
              <a:rPr lang="gu-IN" b="1" dirty="0" smtClean="0">
                <a:solidFill>
                  <a:srgbClr val="FF0000"/>
                </a:solidFill>
              </a:rPr>
              <a:t>” બટન પર </a:t>
            </a:r>
            <a:r>
              <a:rPr lang="gu-IN" b="1" dirty="0" err="1" smtClean="0">
                <a:solidFill>
                  <a:srgbClr val="FF0000"/>
                </a:solidFill>
              </a:rPr>
              <a:t>ક્લિક</a:t>
            </a:r>
            <a:r>
              <a:rPr lang="gu-IN" b="1" dirty="0" smtClean="0">
                <a:solidFill>
                  <a:srgbClr val="FF0000"/>
                </a:solidFill>
              </a:rPr>
              <a:t> કરવાનું રહેશે.</a:t>
            </a:r>
            <a:endParaRPr lang="gu-IN" b="1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>
          <a:xfrm>
            <a:off x="2589212" y="1598612"/>
            <a:ext cx="3505199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u="sng" dirty="0" err="1" smtClean="0"/>
              <a:t>લોગીન</a:t>
            </a:r>
            <a:r>
              <a:rPr lang="gu-IN" b="1" u="sng" dirty="0" smtClean="0"/>
              <a:t> સ્ક્રીન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u-IN" dirty="0" smtClean="0"/>
              <a:t>તાલીમાર્થીએ એક વાર </a:t>
            </a:r>
            <a:r>
              <a:rPr lang="gu-IN" dirty="0" err="1" smtClean="0"/>
              <a:t>રજીસ્ટ્રેશન</a:t>
            </a:r>
            <a:r>
              <a:rPr lang="gu-IN" dirty="0" smtClean="0"/>
              <a:t> કર્યા પછી </a:t>
            </a:r>
            <a:r>
              <a:rPr lang="gu-IN" dirty="0" err="1" smtClean="0"/>
              <a:t>લોગીન</a:t>
            </a:r>
            <a:r>
              <a:rPr lang="gu-IN" dirty="0" smtClean="0"/>
              <a:t> કરવાનું રહેશે, જેમાં નીચે મુજબ ની વિગતો ભરવાની રહેશે.</a:t>
            </a:r>
          </a:p>
          <a:p>
            <a:pPr lvl="1"/>
            <a:r>
              <a:rPr lang="gu-IN" dirty="0" err="1" smtClean="0"/>
              <a:t>યુસર</a:t>
            </a:r>
            <a:r>
              <a:rPr lang="gu-IN" dirty="0" smtClean="0"/>
              <a:t> નેમ</a:t>
            </a:r>
          </a:p>
          <a:p>
            <a:pPr lvl="1"/>
            <a:r>
              <a:rPr lang="gu-IN" dirty="0" smtClean="0"/>
              <a:t>પાસવર્ડ (મોબાઇલ નંબર)</a:t>
            </a:r>
          </a:p>
          <a:p>
            <a:pPr marL="457200" lvl="1" indent="0">
              <a:buNone/>
            </a:pPr>
            <a:endParaRPr lang="gu-IN" dirty="0" smtClean="0"/>
          </a:p>
          <a:p>
            <a:r>
              <a:rPr lang="gu-IN" b="1" dirty="0" smtClean="0">
                <a:solidFill>
                  <a:srgbClr val="FF0000"/>
                </a:solidFill>
              </a:rPr>
              <a:t>“</a:t>
            </a:r>
            <a:r>
              <a:rPr lang="gu-IN" b="1" dirty="0" err="1" smtClean="0">
                <a:solidFill>
                  <a:srgbClr val="FF0000"/>
                </a:solidFill>
              </a:rPr>
              <a:t>Login</a:t>
            </a:r>
            <a:r>
              <a:rPr lang="gu-IN" b="1" dirty="0" smtClean="0">
                <a:solidFill>
                  <a:srgbClr val="FF0000"/>
                </a:solidFill>
              </a:rPr>
              <a:t>” </a:t>
            </a:r>
            <a:r>
              <a:rPr lang="gu-IN" b="1" dirty="0">
                <a:solidFill>
                  <a:srgbClr val="FF0000"/>
                </a:solidFill>
              </a:rPr>
              <a:t>બટન પર </a:t>
            </a:r>
            <a:r>
              <a:rPr lang="gu-IN" b="1" dirty="0" err="1">
                <a:solidFill>
                  <a:srgbClr val="FF0000"/>
                </a:solidFill>
              </a:rPr>
              <a:t>ક્લિક</a:t>
            </a:r>
            <a:r>
              <a:rPr lang="gu-IN" b="1" dirty="0">
                <a:solidFill>
                  <a:srgbClr val="FF0000"/>
                </a:solidFill>
              </a:rPr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93"/>
          <a:stretch/>
        </p:blipFill>
        <p:spPr>
          <a:xfrm>
            <a:off x="2589211" y="1598612"/>
            <a:ext cx="3505199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b="1" u="sng" dirty="0" err="1" smtClean="0"/>
              <a:t>પ્રોફાઇલ</a:t>
            </a:r>
            <a:r>
              <a:rPr lang="gu-IN" b="1" u="sng" dirty="0" smtClean="0"/>
              <a:t> </a:t>
            </a:r>
            <a:r>
              <a:rPr lang="gu-IN" b="1" u="sng" dirty="0" err="1" smtClean="0"/>
              <a:t>અપડેટ</a:t>
            </a:r>
            <a:r>
              <a:rPr lang="gu-IN" b="1" u="sng" dirty="0" smtClean="0"/>
              <a:t> સ્ક્રીન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</a:t>
            </a:r>
            <a:r>
              <a:rPr lang="gu-IN" dirty="0" err="1" smtClean="0"/>
              <a:t>પ્રોફાઇલ</a:t>
            </a:r>
            <a:r>
              <a:rPr lang="gu-IN" dirty="0" smtClean="0"/>
              <a:t> </a:t>
            </a:r>
            <a:r>
              <a:rPr lang="gu-IN" dirty="0" err="1" smtClean="0"/>
              <a:t>અપડેટ</a:t>
            </a:r>
            <a:r>
              <a:rPr lang="gu-IN" dirty="0" smtClean="0"/>
              <a:t> કરવાનું રહેશે, જેમાં નીચે મુજબ ની વિગતો ભરવાની રહેશે.</a:t>
            </a:r>
          </a:p>
          <a:p>
            <a:pPr lvl="1">
              <a:lnSpc>
                <a:spcPct val="200000"/>
              </a:lnSpc>
            </a:pPr>
            <a:r>
              <a:rPr lang="gu-IN" sz="1800" dirty="0" err="1" smtClean="0"/>
              <a:t>સ્ટેટ</a:t>
            </a:r>
            <a:r>
              <a:rPr lang="gu-IN" sz="1800" dirty="0" smtClean="0"/>
              <a:t> (ગુજરાત)</a:t>
            </a:r>
          </a:p>
          <a:p>
            <a:pPr lvl="1">
              <a:lnSpc>
                <a:spcPct val="200000"/>
              </a:lnSpc>
            </a:pPr>
            <a:r>
              <a:rPr lang="gu-IN" sz="1800" dirty="0" smtClean="0"/>
              <a:t>જિલ્લો</a:t>
            </a:r>
          </a:p>
          <a:p>
            <a:pPr lvl="1">
              <a:lnSpc>
                <a:spcPct val="200000"/>
              </a:lnSpc>
            </a:pPr>
            <a:r>
              <a:rPr lang="gu-IN" sz="1800" dirty="0" err="1" smtClean="0"/>
              <a:t>આઈ.ટી.આઈ</a:t>
            </a:r>
            <a:r>
              <a:rPr lang="gu-IN" sz="1800" dirty="0" smtClean="0"/>
              <a:t>. નામ</a:t>
            </a:r>
          </a:p>
          <a:p>
            <a:pPr lvl="1">
              <a:lnSpc>
                <a:spcPct val="200000"/>
              </a:lnSpc>
            </a:pPr>
            <a:r>
              <a:rPr lang="gu-IN" sz="1800" dirty="0" err="1"/>
              <a:t>આઈ.ટી.આઈ</a:t>
            </a:r>
            <a:r>
              <a:rPr lang="gu-IN" sz="1800" dirty="0" smtClean="0"/>
              <a:t>. કોડ (</a:t>
            </a:r>
            <a:r>
              <a:rPr lang="gu-IN" sz="1800" dirty="0" err="1"/>
              <a:t>આઈ.ટી.આઈ</a:t>
            </a:r>
            <a:r>
              <a:rPr lang="gu-IN" sz="1800" dirty="0"/>
              <a:t>. </a:t>
            </a:r>
            <a:r>
              <a:rPr lang="gu-IN" sz="1800" dirty="0" smtClean="0"/>
              <a:t>નામ સિલેક્ટ કરતા </a:t>
            </a:r>
            <a:r>
              <a:rPr lang="gu-IN" sz="1800" dirty="0" err="1" smtClean="0"/>
              <a:t>ઓટોમેટિક</a:t>
            </a:r>
            <a:r>
              <a:rPr lang="gu-IN" sz="1800" dirty="0" smtClean="0"/>
              <a:t> આવી જશે)</a:t>
            </a:r>
          </a:p>
          <a:p>
            <a:pPr lvl="1"/>
            <a:endParaRPr lang="gu-IN" dirty="0" smtClean="0"/>
          </a:p>
          <a:p>
            <a:r>
              <a:rPr lang="gu-IN" b="1" dirty="0" smtClean="0">
                <a:solidFill>
                  <a:srgbClr val="FF0000"/>
                </a:solidFill>
              </a:rPr>
              <a:t>“</a:t>
            </a:r>
            <a:r>
              <a:rPr lang="gu-IN" b="1" dirty="0" err="1" smtClean="0">
                <a:solidFill>
                  <a:srgbClr val="FF0000"/>
                </a:solidFill>
              </a:rPr>
              <a:t>Submit</a:t>
            </a:r>
            <a:r>
              <a:rPr lang="gu-IN" b="1" dirty="0" smtClean="0">
                <a:solidFill>
                  <a:srgbClr val="FF0000"/>
                </a:solidFill>
              </a:rPr>
              <a:t>” </a:t>
            </a:r>
            <a:r>
              <a:rPr lang="gu-IN" b="1" dirty="0">
                <a:solidFill>
                  <a:srgbClr val="FF0000"/>
                </a:solidFill>
              </a:rPr>
              <a:t>બટન પર </a:t>
            </a:r>
            <a:r>
              <a:rPr lang="gu-IN" b="1" dirty="0" err="1">
                <a:solidFill>
                  <a:srgbClr val="FF0000"/>
                </a:solidFill>
              </a:rPr>
              <a:t>ક્લિક</a:t>
            </a:r>
            <a:r>
              <a:rPr lang="gu-IN" b="1" dirty="0">
                <a:solidFill>
                  <a:srgbClr val="FF0000"/>
                </a:solidFill>
              </a:rPr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-40000" contrast="40000"/>
          </a:blip>
          <a:stretch>
            <a:fillRect/>
          </a:stretch>
        </p:blipFill>
        <p:spPr>
          <a:xfrm>
            <a:off x="2589212" y="1598612"/>
            <a:ext cx="3505199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err="1"/>
              <a:t>ડેશ</a:t>
            </a:r>
            <a:r>
              <a:rPr lang="gu-IN" b="1" u="sng" dirty="0"/>
              <a:t> બોર્ડ (</a:t>
            </a:r>
            <a:r>
              <a:rPr lang="gu-IN" b="1" u="sng" dirty="0" err="1"/>
              <a:t>મેઈન</a:t>
            </a:r>
            <a:r>
              <a:rPr lang="gu-IN" b="1" u="sng" dirty="0"/>
              <a:t> </a:t>
            </a:r>
            <a:r>
              <a:rPr lang="gu-IN" b="1" u="sng" dirty="0" smtClean="0"/>
              <a:t>સ્ક્રીન- </a:t>
            </a:r>
            <a:r>
              <a:rPr lang="gu-IN" dirty="0" smtClean="0"/>
              <a:t>તાલીમાર્થી)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</a:t>
            </a:r>
            <a:r>
              <a:rPr lang="gu-IN" dirty="0" err="1" smtClean="0"/>
              <a:t>શિડયુલ</a:t>
            </a:r>
            <a:r>
              <a:rPr lang="gu-IN" dirty="0" smtClean="0"/>
              <a:t> કરેલી પરીક્ષા આપવા માટે “</a:t>
            </a:r>
            <a:r>
              <a:rPr lang="en-US" dirty="0" smtClean="0"/>
              <a:t>Attend Schedule Exam</a:t>
            </a:r>
            <a:r>
              <a:rPr lang="gu-IN" dirty="0" smtClean="0"/>
              <a:t>”</a:t>
            </a:r>
            <a:r>
              <a:rPr lang="en-US" dirty="0" smtClean="0"/>
              <a:t> </a:t>
            </a:r>
            <a:r>
              <a:rPr lang="gu-IN" dirty="0" smtClean="0"/>
              <a:t>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t="6766"/>
          <a:stretch/>
        </p:blipFill>
        <p:spPr>
          <a:xfrm>
            <a:off x="1427433" y="1598613"/>
            <a:ext cx="4895579" cy="5067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89420" y="5228823"/>
            <a:ext cx="2433592" cy="14295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Assign Exam સ્ક્રીન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</a:t>
            </a:r>
            <a:r>
              <a:rPr lang="gu-IN" dirty="0" err="1" smtClean="0"/>
              <a:t>શિડયુલ</a:t>
            </a:r>
            <a:r>
              <a:rPr lang="gu-IN" dirty="0" smtClean="0"/>
              <a:t> કરેલી </a:t>
            </a:r>
            <a:r>
              <a:rPr lang="gu-IN" dirty="0" err="1" smtClean="0"/>
              <a:t>પરીક્ષાનો</a:t>
            </a:r>
            <a:r>
              <a:rPr lang="gu-IN" dirty="0" smtClean="0"/>
              <a:t> Exam ID એન્ટર કરવાનો રહેશે.</a:t>
            </a:r>
          </a:p>
          <a:p>
            <a:pPr>
              <a:lnSpc>
                <a:spcPct val="200000"/>
              </a:lnSpc>
            </a:pPr>
            <a:r>
              <a:rPr lang="gu-IN" dirty="0" smtClean="0"/>
              <a:t>ત્યાર બાદ “</a:t>
            </a:r>
            <a:r>
              <a:rPr lang="en-US" dirty="0" smtClean="0"/>
              <a:t>CONFIRM</a:t>
            </a:r>
            <a:r>
              <a:rPr lang="gu-IN" dirty="0" smtClean="0"/>
              <a:t>” 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051"/>
          <a:stretch/>
        </p:blipFill>
        <p:spPr>
          <a:xfrm>
            <a:off x="1751594" y="1589915"/>
            <a:ext cx="4342817" cy="52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3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માટે ની સૂચનાઓ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પરીક્ષા ની સૂચનાઓ વાંચી ને START બટન પર </a:t>
            </a:r>
            <a:r>
              <a:rPr lang="gu-IN" dirty="0" err="1" smtClean="0"/>
              <a:t>ક્લિક</a:t>
            </a:r>
            <a:r>
              <a:rPr lang="gu-IN" dirty="0" smtClean="0"/>
              <a:t> કરવાનું રહેશે.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64"/>
          <a:stretch/>
        </p:blipFill>
        <p:spPr>
          <a:xfrm>
            <a:off x="1637227" y="1510507"/>
            <a:ext cx="4457184" cy="53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3753" y="534195"/>
            <a:ext cx="3927498" cy="976312"/>
          </a:xfrm>
        </p:spPr>
        <p:txBody>
          <a:bodyPr/>
          <a:lstStyle/>
          <a:p>
            <a:r>
              <a:rPr lang="gu-IN" b="1" u="sng" dirty="0" smtClean="0"/>
              <a:t>પરીક્ષા નું પ્રશ્નપત્ર સ્ક્રીન-</a:t>
            </a:r>
            <a:r>
              <a:rPr lang="gu-IN" b="1" u="sng" dirty="0" err="1" smtClean="0"/>
              <a:t>શોટ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89682" y="446086"/>
            <a:ext cx="5181600" cy="5414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gu-IN" dirty="0" smtClean="0"/>
              <a:t>તાલીમાર્થીએ પરીક્ષા શરુ થશે અને પ્રશ્ન લિસ્ટ-આઉટ થશે.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81" r="5621"/>
          <a:stretch/>
        </p:blipFill>
        <p:spPr>
          <a:xfrm>
            <a:off x="230210" y="2129855"/>
            <a:ext cx="6530683" cy="37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</TotalTime>
  <Words>332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Shruti</vt:lpstr>
      <vt:lpstr>Wingdings 3</vt:lpstr>
      <vt:lpstr>Wisp</vt:lpstr>
      <vt:lpstr>NIMI MOCK TEST</vt:lpstr>
      <vt:lpstr>રોલ સીલેક્ટ કરવો</vt:lpstr>
      <vt:lpstr>રજીસ્ટ્રેશન ની માહિતી</vt:lpstr>
      <vt:lpstr>લોગીન સ્ક્રીન</vt:lpstr>
      <vt:lpstr>પ્રોફાઇલ અપડેટ સ્ક્રીન</vt:lpstr>
      <vt:lpstr>ડેશ બોર્ડ (મેઈન સ્ક્રીન- તાલીમાર્થી)</vt:lpstr>
      <vt:lpstr>Assign Exam સ્ક્રીન</vt:lpstr>
      <vt:lpstr>પરીક્ષા માટે ની સૂચનાઓ</vt:lpstr>
      <vt:lpstr>પરીક્ષા નું પ્રશ્નપત્ર સ્ક્રીન-શોટ</vt:lpstr>
      <vt:lpstr>પરીક્ષા નું પ્રશ્નપત્ર સ્ક્રીન-શોટ</vt:lpstr>
      <vt:lpstr>પરીક્ષા નું પ્રશ્નપત્ર સ્ક્રીન-શોટ</vt:lpstr>
      <vt:lpstr>પરીક્ષા નું પ્રશ્નપત્ર સ્ક્રીન-શોટ</vt:lpstr>
      <vt:lpstr>પરીક્ષા નું પ્રશ્નપત્ર સ્ક્રીન-શોટ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NIMI MOCK TEST</dc:title>
  <dc:creator>jg</dc:creator>
  <cp:lastModifiedBy>SAMEER</cp:lastModifiedBy>
  <cp:revision>48</cp:revision>
  <dcterms:created xsi:type="dcterms:W3CDTF">2020-08-30T04:35:57Z</dcterms:created>
  <dcterms:modified xsi:type="dcterms:W3CDTF">2020-09-02T07:44:44Z</dcterms:modified>
</cp:coreProperties>
</file>